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6" r:id="rId6"/>
    <p:sldId id="259" r:id="rId7"/>
    <p:sldId id="265" r:id="rId8"/>
    <p:sldId id="264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37845B-999E-4053-9911-CAF165BD85C2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72B260-42A1-45D7-9FD8-CB077A60B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33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494230-37A6-4ACC-B5F6-96C991294B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18863E-75B8-4F42-9F52-CA33880AF6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24ACB5-083A-4E67-8004-22ED322DF1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77B73-8ACC-4061-ADCC-2CEA3DC54B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24E853-BC0F-466F-8BB2-C6ADDB09F8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56E215-A4F6-41DA-8040-330F686DE5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56E215-A4F6-41DA-8040-330F686DE5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AADE44-D376-4257-871A-72DD7D745E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AADE44-D376-4257-871A-72DD7D745E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7A668B-0D98-4FC9-B735-A56E57B4F2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3D0238-59D6-4C27-9196-E6C31AF0C1A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ACAA7-8814-45E6-AA49-D84461C4EC18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C1B08-EBB1-46D0-A818-2AC4A44BC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3BDF0-C167-4BBF-B7E3-1FC38E7BDDF9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90323-8EE7-46C1-B96A-7E60EF62A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1A9A-8635-4986-8AA6-FCCF3E1A44FB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D5BFA-764E-446F-9299-DB94EA526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6C072-CF52-4132-B724-6C8A3C032F3A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16A73-339F-47BA-B1E2-9FB647803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58700-6FF3-4465-AD28-2063C2EC7EAA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85EFA-745A-4DFC-910D-BACDB5200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5A4C2-A4A5-4451-AEF6-6C3A29835010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EA2E9-A573-4CEA-841C-F76EF5724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6567-BE37-4EA3-A8DF-4EBD514DCFCD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7BEFB-7A85-44E7-B710-F0540B215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AC90-F78F-477A-B7A8-ACE02CBB1DA9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467D0-DB55-4554-9A84-B61A2D71C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F1AC-F03E-4325-B38D-1015A457E5E2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755BD-7CA0-4F52-870C-22C924EE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5A985-BA3F-40F8-AEF5-C94CE01794C4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420E4-A018-4EE2-9C8F-8B8CCDBAE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ECEA2-4419-48F1-ADF6-3EDF7679F5B6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4FE53-FDC1-4DC3-8981-8757924FA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9BE0F1-DC3C-4BD6-BAB9-539848F6594F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3BA49C-2DDE-4865-B417-A0B01DA8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French and Indian War</a:t>
            </a:r>
            <a:br>
              <a:rPr lang="en-US" sz="4800" smtClean="0">
                <a:latin typeface="Comic Sans MS" pitchFamily="66" charset="0"/>
              </a:rPr>
            </a:br>
            <a:r>
              <a:rPr lang="en-US" sz="4800" smtClean="0">
                <a:latin typeface="Comic Sans MS" pitchFamily="66" charset="0"/>
              </a:rPr>
              <a:t/>
            </a:r>
            <a:br>
              <a:rPr lang="en-US" sz="4800" smtClean="0">
                <a:latin typeface="Comic Sans MS" pitchFamily="66" charset="0"/>
              </a:rPr>
            </a:br>
            <a:r>
              <a:rPr lang="en-US" sz="4000" smtClean="0">
                <a:latin typeface="Comic Sans MS" pitchFamily="66" charset="0"/>
              </a:rPr>
              <a:t>“England and France compete in North America”</a:t>
            </a:r>
            <a:br>
              <a:rPr lang="en-US" sz="4000" smtClean="0">
                <a:latin typeface="Comic Sans MS" pitchFamily="66" charset="0"/>
              </a:rPr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pic>
        <p:nvPicPr>
          <p:cNvPr id="14338" name="Picture 4" descr="French-Indian-Wa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00400"/>
            <a:ext cx="66484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latin typeface="Comic Sans MS" pitchFamily="66" charset="0"/>
              </a:rPr>
              <a:t>Before the Treaty of Paris</a:t>
            </a:r>
            <a:r>
              <a:rPr lang="en-US" smtClean="0">
                <a:latin typeface="Comic Sans MS" pitchFamily="66" charset="0"/>
              </a:rPr>
              <a:t>: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r>
              <a:rPr lang="en-US" u="sng" smtClean="0">
                <a:latin typeface="Comic Sans MS" pitchFamily="66" charset="0"/>
              </a:rPr>
              <a:t>France</a:t>
            </a:r>
            <a:r>
              <a:rPr lang="en-US" smtClean="0">
                <a:latin typeface="Comic Sans MS" pitchFamily="66" charset="0"/>
              </a:rPr>
              <a:t>: Louisiana Territory east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   and west of Mississippi River.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   (b/w Rocky and Appalachian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    Mts.)</a:t>
            </a:r>
            <a:br>
              <a:rPr lang="en-US" smtClean="0">
                <a:latin typeface="Comic Sans MS" pitchFamily="66" charset="0"/>
              </a:rPr>
            </a:br>
            <a:r>
              <a:rPr lang="en-US" u="sng" smtClean="0">
                <a:latin typeface="Comic Sans MS" pitchFamily="66" charset="0"/>
              </a:rPr>
              <a:t>England</a:t>
            </a:r>
            <a:r>
              <a:rPr lang="en-US" smtClean="0">
                <a:latin typeface="Comic Sans MS" pitchFamily="66" charset="0"/>
              </a:rPr>
              <a:t>: 13 Colonies along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   Atlantic Coast.</a:t>
            </a:r>
            <a:br>
              <a:rPr lang="en-US" smtClean="0">
                <a:latin typeface="Comic Sans MS" pitchFamily="66" charset="0"/>
              </a:rPr>
            </a:br>
            <a:r>
              <a:rPr lang="en-US" u="sng" smtClean="0">
                <a:latin typeface="Comic Sans MS" pitchFamily="66" charset="0"/>
              </a:rPr>
              <a:t>Spain</a:t>
            </a:r>
            <a:r>
              <a:rPr lang="en-US" smtClean="0">
                <a:latin typeface="Comic Sans MS" pitchFamily="66" charset="0"/>
              </a:rPr>
              <a:t>: Florida and Mexico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latin typeface="Comic Sans MS" pitchFamily="66" charset="0"/>
              </a:rPr>
              <a:t>After the Treaty of Paris</a:t>
            </a:r>
            <a:r>
              <a:rPr lang="en-US" dirty="0" smtClean="0">
                <a:latin typeface="Comic Sans MS" pitchFamily="66" charset="0"/>
              </a:rPr>
              <a:t>: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4000" dirty="0">
                <a:latin typeface="Comic Sans MS" pitchFamily="66" charset="0"/>
              </a:rPr>
              <a:t/>
            </a:r>
            <a:br>
              <a:rPr lang="en-US" sz="4000" dirty="0">
                <a:latin typeface="Comic Sans MS" pitchFamily="66" charset="0"/>
              </a:rPr>
            </a:br>
            <a:r>
              <a:rPr lang="en-US" sz="4000" u="sng" dirty="0" smtClean="0">
                <a:latin typeface="Comic Sans MS" pitchFamily="66" charset="0"/>
              </a:rPr>
              <a:t>France</a:t>
            </a:r>
            <a:r>
              <a:rPr lang="en-US" sz="4000" dirty="0" smtClean="0">
                <a:latin typeface="Comic Sans MS" pitchFamily="66" charset="0"/>
              </a:rPr>
              <a:t>: no territory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u="sng" dirty="0" smtClean="0">
                <a:latin typeface="Comic Sans MS" pitchFamily="66" charset="0"/>
              </a:rPr>
              <a:t>England</a:t>
            </a:r>
            <a:r>
              <a:rPr lang="en-US" sz="4000" dirty="0" smtClean="0">
                <a:latin typeface="Comic Sans MS" pitchFamily="66" charset="0"/>
              </a:rPr>
              <a:t>: 13 Colonies, Florida &amp;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smtClean="0">
                <a:latin typeface="Comic Sans MS" pitchFamily="66" charset="0"/>
              </a:rPr>
              <a:t>   Louisiana Territory 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smtClean="0">
                <a:latin typeface="Comic Sans MS" pitchFamily="66" charset="0"/>
              </a:rPr>
              <a:t>   east of Mississippi 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smtClean="0">
                <a:latin typeface="Comic Sans MS" pitchFamily="66" charset="0"/>
              </a:rPr>
              <a:t>   River.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u="sng" dirty="0" smtClean="0">
                <a:latin typeface="Comic Sans MS" pitchFamily="66" charset="0"/>
              </a:rPr>
              <a:t>Spain</a:t>
            </a:r>
            <a:r>
              <a:rPr lang="en-US" sz="4000" dirty="0" smtClean="0">
                <a:latin typeface="Comic Sans MS" pitchFamily="66" charset="0"/>
              </a:rPr>
              <a:t>: New Orleans, 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smtClean="0">
                <a:latin typeface="Comic Sans MS" pitchFamily="66" charset="0"/>
              </a:rPr>
              <a:t>          Mexico &amp; 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smtClean="0">
                <a:latin typeface="Comic Sans MS" pitchFamily="66" charset="0"/>
              </a:rPr>
              <a:t>          Louisiana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smtClean="0">
                <a:latin typeface="Comic Sans MS" pitchFamily="66" charset="0"/>
              </a:rPr>
              <a:t>          Territory west of 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smtClean="0">
                <a:latin typeface="Comic Sans MS" pitchFamily="66" charset="0"/>
              </a:rPr>
              <a:t>          Mississippi River.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30722" name="Picture 2" descr="11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819400"/>
            <a:ext cx="3352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1261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mic Sans MS" pitchFamily="66" charset="0"/>
              </a:rPr>
              <a:t>* The “French and Indian War”, the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  colonial part of the “Seven Year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  War” that ravaged Europe from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  1756-1763.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* Bloodiest American War in the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  1700’s.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* 1754-1763 (N. America)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6386" name="Picture 2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257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imag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52400"/>
            <a:ext cx="182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172200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latin typeface="Comic Sans MS" pitchFamily="66" charset="0"/>
              </a:rPr>
              <a:t>Who fought</a:t>
            </a:r>
            <a:r>
              <a:rPr lang="en-US" smtClean="0">
                <a:latin typeface="Comic Sans MS" pitchFamily="66" charset="0"/>
              </a:rPr>
              <a:t>: French/Indians (Iroquoians) vs. British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r>
              <a:rPr lang="en-US" b="1" u="sng" smtClean="0">
                <a:latin typeface="Comic Sans MS" pitchFamily="66" charset="0"/>
              </a:rPr>
              <a:t>Purpose</a:t>
            </a:r>
            <a:r>
              <a:rPr lang="en-US" smtClean="0">
                <a:latin typeface="Comic Sans MS" pitchFamily="66" charset="0"/>
              </a:rPr>
              <a:t>: To gain rights to Ohio River Valley.  The country that controlled this area controlled the interior of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North America.</a:t>
            </a:r>
            <a:br>
              <a:rPr lang="en-US" smtClean="0">
                <a:latin typeface="Comic Sans MS" pitchFamily="66" charset="0"/>
              </a:rPr>
            </a:br>
            <a:endParaRPr lang="en-US" smtClean="0"/>
          </a:p>
        </p:txBody>
      </p:sp>
      <p:pic>
        <p:nvPicPr>
          <p:cNvPr id="18434" name="Picture 2" descr="T012966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267200"/>
            <a:ext cx="396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354762"/>
          </a:xfrm>
        </p:spPr>
        <p:txBody>
          <a:bodyPr/>
          <a:lstStyle/>
          <a:p>
            <a:pPr algn="l" eaLnBrk="1" hangingPunct="1"/>
            <a:r>
              <a:rPr lang="en-US" b="1" u="sng" dirty="0" smtClean="0">
                <a:latin typeface="Comic Sans MS" pitchFamily="66" charset="0"/>
              </a:rPr>
              <a:t>Advantages of French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* Controlled the interior of  North America.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* Single Colonial Government.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* Professional Soldiers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* Support of Natives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    (Iroquoians)</a:t>
            </a:r>
          </a:p>
        </p:txBody>
      </p:sp>
      <p:pic>
        <p:nvPicPr>
          <p:cNvPr id="22530" name="Picture 3" descr="C:\Users\Christy\AppData\Local\Microsoft\Windows\Temporary Internet Files\Content.IE5\MYQ21L1H\MCj043603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0"/>
            <a:ext cx="17399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354762"/>
          </a:xfrm>
        </p:spPr>
        <p:txBody>
          <a:bodyPr/>
          <a:lstStyle/>
          <a:p>
            <a:pPr algn="l" eaLnBrk="1" hangingPunct="1"/>
            <a:r>
              <a:rPr lang="en-US" b="1" u="sng" dirty="0" smtClean="0">
                <a:latin typeface="Comic Sans MS" pitchFamily="66" charset="0"/>
              </a:rPr>
              <a:t>Disadvantages of French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* only a few thousand settlers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* forts and trading post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   hundreds of miles apart.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4" name="Picture 3" descr="1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3810000"/>
            <a:ext cx="5334000" cy="28956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latin typeface="Comic Sans MS" pitchFamily="66" charset="0"/>
              </a:rPr>
              <a:t>Advantages of British</a:t>
            </a: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* Greater Population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* Colonies easier to defend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   due to location along the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    coast.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* Colonies fighting to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   protect homes and land.</a:t>
            </a:r>
          </a:p>
        </p:txBody>
      </p:sp>
      <p:pic>
        <p:nvPicPr>
          <p:cNvPr id="20482" name="Picture 2" descr="imagesCA492DK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04800"/>
            <a:ext cx="137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pPr algn="l" eaLnBrk="1" hangingPunct="1"/>
            <a:r>
              <a:rPr lang="en-US" b="1" u="sng" dirty="0" smtClean="0">
                <a:latin typeface="Comic Sans MS" pitchFamily="66" charset="0"/>
              </a:rPr>
              <a:t>Disadvantages of British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* Colonies quarreled, not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  united.  Led to colonies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   being divided.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20482" name="Picture 2" descr="imagesCA492DK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48200" y="3733800"/>
            <a:ext cx="426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u="sng" dirty="0" smtClean="0">
                <a:latin typeface="Comic Sans MS" pitchFamily="66" charset="0"/>
              </a:rPr>
              <a:t>Effect on Colony:</a:t>
            </a:r>
            <a:r>
              <a:rPr lang="en-US" sz="4800" dirty="0" smtClean="0">
                <a:latin typeface="Comic Sans MS" pitchFamily="66" charset="0"/>
              </a:rPr>
              <a:t/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/>
            </a:r>
            <a:br>
              <a:rPr lang="en-US" sz="4800" dirty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* Brought colonists closer 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> </a:t>
            </a:r>
            <a:r>
              <a:rPr lang="en-US" sz="4800" dirty="0" smtClean="0">
                <a:latin typeface="Comic Sans MS" pitchFamily="66" charset="0"/>
              </a:rPr>
              <a:t>   together.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/>
            </a:r>
            <a:br>
              <a:rPr lang="en-US" sz="4800" dirty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* Introduced a young 21 year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> </a:t>
            </a:r>
            <a:r>
              <a:rPr lang="en-US" sz="4800" dirty="0" smtClean="0">
                <a:latin typeface="Comic Sans MS" pitchFamily="66" charset="0"/>
              </a:rPr>
              <a:t>   old General to America: 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> </a:t>
            </a:r>
            <a:r>
              <a:rPr lang="en-US" sz="4800" dirty="0" smtClean="0">
                <a:latin typeface="Comic Sans MS" pitchFamily="66" charset="0"/>
              </a:rPr>
              <a:t>   George Washington.  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/>
            </a:r>
            <a:br>
              <a:rPr lang="en-US" sz="4800" dirty="0">
                <a:latin typeface="Comic Sans MS" pitchFamily="66" charset="0"/>
              </a:rPr>
            </a:br>
            <a:endParaRPr lang="en-US" sz="4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algn="l" eaLnBrk="1" hangingPunct="1"/>
            <a:r>
              <a:rPr lang="en-US" u="sng" smtClean="0">
                <a:latin typeface="Comic Sans MS" pitchFamily="66" charset="0"/>
              </a:rPr>
              <a:t>Treaty of Paris: (1763)</a:t>
            </a: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Official ends the war and divides territory of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each Nation after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the War.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pic>
        <p:nvPicPr>
          <p:cNvPr id="26626" name="Picture 2" descr="treat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352800"/>
            <a:ext cx="32004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60</Words>
  <Application>Microsoft Office PowerPoint</Application>
  <PresentationFormat>On-screen Show (4:3)</PresentationFormat>
  <Paragraphs>22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French and Indian War  “England and France compete in North America”     </vt:lpstr>
      <vt:lpstr> * The “French and Indian War”, the      colonial part of the “Seven Year       War” that ravaged Europe from       1756-1763. * Bloodiest American War in the       1700’s. * 1754-1763 (N. America)</vt:lpstr>
      <vt:lpstr>Who fought: French/Indians (Iroquoians) vs. British  Purpose: To gain rights to Ohio River Valley.  The country that controlled this area controlled the interior of  North America. </vt:lpstr>
      <vt:lpstr>Advantages of French  * Controlled the interior of  North America. * Single Colonial Government. * Professional Soldiers * Support of Natives       (Iroquoians)</vt:lpstr>
      <vt:lpstr>Disadvantages of French  * only a few thousand settlers * forts and trading post      hundreds of miles apart.    </vt:lpstr>
      <vt:lpstr>Advantages of British  * Greater Population * Colonies easier to defend    due to location along the      coast. * Colonies fighting to     protect homes and land.</vt:lpstr>
      <vt:lpstr>Disadvantages of British  * Colonies quarreled, not     united.  Led to colonies      being divided.    </vt:lpstr>
      <vt:lpstr>Effect on Colony:  * Brought colonists closer      together.  * Introduced a young 21 year     old General to America:      George Washington.    </vt:lpstr>
      <vt:lpstr>Treaty of Paris: (1763)  Official ends the war and divides territory of  each Nation after  the War.   </vt:lpstr>
      <vt:lpstr>Before the Treaty of Paris:  France: Louisiana Territory east    and west of Mississippi River.     (b/w Rocky and Appalachian     Mts.) England: 13 Colonies along     Atlantic Coast. Spain: Florida and Mexico</vt:lpstr>
      <vt:lpstr>After the Treaty of Paris:  France: no territory England: 13 Colonies, Florida &amp;     Louisiana Territory      east of Mississippi      River. Spain: New Orleans,             Mexico &amp;             Louisiana            Territory west of             Mississippi River.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and Indian War  “England and France compete in North America”</dc:title>
  <dc:creator>Christy</dc:creator>
  <cp:lastModifiedBy>selshafie</cp:lastModifiedBy>
  <cp:revision>11</cp:revision>
  <dcterms:created xsi:type="dcterms:W3CDTF">2009-10-20T22:18:05Z</dcterms:created>
  <dcterms:modified xsi:type="dcterms:W3CDTF">2014-08-04T12:42:55Z</dcterms:modified>
</cp:coreProperties>
</file>