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55" autoAdjust="0"/>
  </p:normalViewPr>
  <p:slideViewPr>
    <p:cSldViewPr>
      <p:cViewPr varScale="1">
        <p:scale>
          <a:sx n="52" d="100"/>
          <a:sy n="52" d="100"/>
        </p:scale>
        <p:origin x="7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5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CE77F-5A89-4F00-8FBB-3E26BD1446C1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9A990-8841-434A-90EC-0EF16C45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8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A990-8841-434A-90EC-0EF16C4512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8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FF1270E-B5C0-4E72-906A-5B4C5257DF0A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E1FD4C-16DA-4BB3-B32A-A1DBC0149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S4v431Ml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 of 1812 </a:t>
            </a:r>
            <a:br>
              <a:rPr lang="en-US" dirty="0" smtClean="0"/>
            </a:br>
            <a:r>
              <a:rPr lang="en-US" dirty="0" smtClean="0"/>
              <a:t>Notes and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“Star Spangled Banner” by Francis Scott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8805672" cy="533095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sz="3800" i="1" dirty="0" smtClean="0"/>
              <a:t>“Oh, say can you see by the dawn's early light</a:t>
            </a:r>
            <a:br>
              <a:rPr lang="en-US" sz="3800" i="1" dirty="0" smtClean="0"/>
            </a:br>
            <a:r>
              <a:rPr lang="en-US" sz="3800" i="1" dirty="0" smtClean="0"/>
              <a:t>What so proudly we hailed at the twilight's last gleaming?</a:t>
            </a:r>
            <a:br>
              <a:rPr lang="en-US" sz="3800" i="1" dirty="0" smtClean="0"/>
            </a:br>
            <a:r>
              <a:rPr lang="en-US" sz="3800" i="1" dirty="0" smtClean="0"/>
              <a:t>Whose broad stripes and bright stars thru the perilous fight,</a:t>
            </a:r>
            <a:br>
              <a:rPr lang="en-US" sz="3800" i="1" dirty="0" smtClean="0"/>
            </a:br>
            <a:r>
              <a:rPr lang="en-US" sz="3800" i="1" dirty="0" smtClean="0"/>
              <a:t>O'er the ramparts we watched were so gallantly streaming?</a:t>
            </a:r>
            <a:br>
              <a:rPr lang="en-US" sz="3800" i="1" dirty="0" smtClean="0"/>
            </a:br>
            <a:r>
              <a:rPr lang="en-US" sz="3800" i="1" dirty="0" smtClean="0"/>
              <a:t>And the rocket's red glare, the bombs bursting in air,</a:t>
            </a:r>
            <a:br>
              <a:rPr lang="en-US" sz="3800" i="1" dirty="0" smtClean="0"/>
            </a:br>
            <a:r>
              <a:rPr lang="en-US" sz="3800" i="1" dirty="0" smtClean="0"/>
              <a:t>Gave proof through the night that our flag was still there.</a:t>
            </a:r>
            <a:br>
              <a:rPr lang="en-US" sz="3800" i="1" dirty="0" smtClean="0"/>
            </a:br>
            <a:r>
              <a:rPr lang="en-US" sz="3800" i="1" dirty="0" smtClean="0"/>
              <a:t>Oh, say does that star-spangled banner yet wave</a:t>
            </a:r>
            <a:br>
              <a:rPr lang="en-US" sz="3800" i="1" dirty="0" smtClean="0"/>
            </a:br>
            <a:r>
              <a:rPr lang="en-US" sz="3800" i="1" dirty="0" smtClean="0"/>
              <a:t>O'er the land of the free and the home of the brave?”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Whitney Houston singing the National Anthem: </a:t>
            </a:r>
            <a:r>
              <a:rPr lang="en-US" dirty="0" smtClean="0">
                <a:hlinkClick r:id="rId3"/>
              </a:rPr>
              <a:t>http://www.youtube.com/watch?v=eS4v431Mlak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other verses of the “Star Spangled Banner”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048"/>
            <a:ext cx="8500872" cy="494995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i="1" dirty="0" smtClean="0"/>
              <a:t>“On the shore, dimly seen through the mists of the deep,</a:t>
            </a:r>
            <a:br>
              <a:rPr lang="en-US" i="1" dirty="0" smtClean="0"/>
            </a:br>
            <a:r>
              <a:rPr lang="en-US" i="1" dirty="0" smtClean="0"/>
              <a:t>Where the foe's haughty host in dread silence reposes,</a:t>
            </a:r>
            <a:br>
              <a:rPr lang="en-US" i="1" dirty="0" smtClean="0"/>
            </a:br>
            <a:r>
              <a:rPr lang="en-US" i="1" dirty="0" smtClean="0"/>
              <a:t>What is that which the breeze, o'er the towering steep,</a:t>
            </a:r>
            <a:br>
              <a:rPr lang="en-US" i="1" dirty="0" smtClean="0"/>
            </a:br>
            <a:r>
              <a:rPr lang="en-US" i="1" dirty="0" smtClean="0"/>
              <a:t>As it fitfully blows, half conceals, half discloses?</a:t>
            </a:r>
            <a:br>
              <a:rPr lang="en-US" i="1" dirty="0" smtClean="0"/>
            </a:br>
            <a:r>
              <a:rPr lang="en-US" i="1" dirty="0" smtClean="0"/>
              <a:t>Now it catches the gleam of the morning's first beam,</a:t>
            </a:r>
            <a:br>
              <a:rPr lang="en-US" i="1" dirty="0" smtClean="0"/>
            </a:br>
            <a:r>
              <a:rPr lang="en-US" i="1" dirty="0" smtClean="0"/>
              <a:t>In full glory reflected now shines in the stream:</a:t>
            </a:r>
            <a:br>
              <a:rPr lang="en-US" i="1" dirty="0" smtClean="0"/>
            </a:br>
            <a:r>
              <a:rPr lang="en-US" i="1" dirty="0" err="1" smtClean="0"/>
              <a:t>'Tis</a:t>
            </a:r>
            <a:r>
              <a:rPr lang="en-US" i="1" dirty="0" smtClean="0"/>
              <a:t> the star-spangled banner! Oh long may it wave</a:t>
            </a:r>
            <a:br>
              <a:rPr lang="en-US" i="1" dirty="0" smtClean="0"/>
            </a:br>
            <a:r>
              <a:rPr lang="en-US" i="1" dirty="0" smtClean="0"/>
              <a:t>O'er the land of the free and the home of the brave!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And where is that band who so </a:t>
            </a:r>
            <a:r>
              <a:rPr lang="en-US" i="1" dirty="0" err="1" smtClean="0"/>
              <a:t>vauntingly</a:t>
            </a:r>
            <a:r>
              <a:rPr lang="en-US" i="1" dirty="0" smtClean="0"/>
              <a:t> swore</a:t>
            </a:r>
            <a:br>
              <a:rPr lang="en-US" i="1" dirty="0" smtClean="0"/>
            </a:br>
            <a:r>
              <a:rPr lang="en-US" i="1" dirty="0" smtClean="0"/>
              <a:t>That the havoc of war and the battle's confusion,</a:t>
            </a:r>
            <a:br>
              <a:rPr lang="en-US" i="1" dirty="0" smtClean="0"/>
            </a:br>
            <a:r>
              <a:rPr lang="en-US" i="1" dirty="0" smtClean="0"/>
              <a:t>A home and a country should leave us no more!</a:t>
            </a:r>
            <a:br>
              <a:rPr lang="en-US" i="1" dirty="0" smtClean="0"/>
            </a:br>
            <a:r>
              <a:rPr lang="en-US" i="1" dirty="0" smtClean="0"/>
              <a:t>Their blood has washed out their foul footsteps' pollution.</a:t>
            </a:r>
            <a:br>
              <a:rPr lang="en-US" i="1" dirty="0" smtClean="0"/>
            </a:br>
            <a:r>
              <a:rPr lang="en-US" i="1" dirty="0" smtClean="0"/>
              <a:t>No refuge could save the hireling and slave</a:t>
            </a:r>
            <a:br>
              <a:rPr lang="en-US" i="1" dirty="0" smtClean="0"/>
            </a:br>
            <a:r>
              <a:rPr lang="en-US" i="1" dirty="0" smtClean="0"/>
              <a:t>From the terror of flight, or the gloom of the grave:</a:t>
            </a:r>
            <a:br>
              <a:rPr lang="en-US" i="1" dirty="0" smtClean="0"/>
            </a:br>
            <a:r>
              <a:rPr lang="en-US" i="1" dirty="0" smtClean="0"/>
              <a:t>And the star-spangled banner in triumph doth wave</a:t>
            </a:r>
            <a:br>
              <a:rPr lang="en-US" i="1" dirty="0" smtClean="0"/>
            </a:br>
            <a:r>
              <a:rPr lang="en-US" i="1" dirty="0" smtClean="0"/>
              <a:t>O'er the land of the free and the home of the brave!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Oh! thus be it ever, when freemen shall stand</a:t>
            </a:r>
            <a:br>
              <a:rPr lang="en-US" i="1" dirty="0" smtClean="0"/>
            </a:br>
            <a:r>
              <a:rPr lang="en-US" i="1" dirty="0" smtClean="0"/>
              <a:t>Between their loved home and the war's desolation!</a:t>
            </a:r>
            <a:br>
              <a:rPr lang="en-US" i="1" dirty="0" smtClean="0"/>
            </a:br>
            <a:r>
              <a:rPr lang="en-US" i="1" dirty="0" smtClean="0"/>
              <a:t>Blest with victory and peace, may the </a:t>
            </a:r>
            <a:r>
              <a:rPr lang="en-US" i="1" dirty="0" err="1" smtClean="0"/>
              <a:t>heav'n</a:t>
            </a:r>
            <a:r>
              <a:rPr lang="en-US" i="1" dirty="0" smtClean="0"/>
              <a:t> rescued land</a:t>
            </a:r>
            <a:br>
              <a:rPr lang="en-US" i="1" dirty="0" smtClean="0"/>
            </a:br>
            <a:r>
              <a:rPr lang="en-US" i="1" dirty="0" smtClean="0"/>
              <a:t>Praise the Power that hath made and preserved us a nation.</a:t>
            </a:r>
            <a:br>
              <a:rPr lang="en-US" i="1" dirty="0" smtClean="0"/>
            </a:br>
            <a:r>
              <a:rPr lang="en-US" i="1" dirty="0" smtClean="0"/>
              <a:t>Then conquer we must, when our cause it is just,</a:t>
            </a:r>
            <a:br>
              <a:rPr lang="en-US" i="1" dirty="0" smtClean="0"/>
            </a:br>
            <a:r>
              <a:rPr lang="en-US" i="1" dirty="0" smtClean="0"/>
              <a:t>And this be our motto: "In God is our trust."</a:t>
            </a:r>
            <a:br>
              <a:rPr lang="en-US" i="1" dirty="0" smtClean="0"/>
            </a:br>
            <a:r>
              <a:rPr lang="en-US" i="1" dirty="0" smtClean="0"/>
              <a:t>And the star-spangled banner in triumph shall wave</a:t>
            </a:r>
            <a:br>
              <a:rPr lang="en-US" i="1" dirty="0" smtClean="0"/>
            </a:br>
            <a:r>
              <a:rPr lang="en-US" i="1" dirty="0" smtClean="0"/>
              <a:t>O'er the land of the free and the home of the brave!”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Ghent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1814, Britain was tired of the war.</a:t>
            </a:r>
          </a:p>
          <a:p>
            <a:r>
              <a:rPr lang="en-US" dirty="0" smtClean="0"/>
              <a:t>Peace talks began in Ghent, Belgium on December 24, 1814.</a:t>
            </a:r>
          </a:p>
          <a:p>
            <a:r>
              <a:rPr lang="en-US" dirty="0" smtClean="0"/>
              <a:t>The two sides signed the Treaty of Ghent ending the war.</a:t>
            </a:r>
          </a:p>
          <a:p>
            <a:endParaRPr lang="en-US" dirty="0" smtClean="0"/>
          </a:p>
          <a:p>
            <a:r>
              <a:rPr lang="en-US" dirty="0" smtClean="0"/>
              <a:t>It took a while for the news to reach the US, so the two sides fought one more battle!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 descr="http://war1812.tripod.com/ghe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001000" cy="5823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New Orleans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January 8, 1815, the British fought the Americans in the Battle of New Orleans.</a:t>
            </a:r>
          </a:p>
          <a:p>
            <a:r>
              <a:rPr lang="en-US" dirty="0" smtClean="0"/>
              <a:t>Knowing they would be attacked, Andrew Jackson formed his own army of backwoods sharpshooters, African Americans, and pirates.</a:t>
            </a:r>
          </a:p>
          <a:p>
            <a:r>
              <a:rPr lang="en-US" dirty="0" smtClean="0"/>
              <a:t>They joined forces to help defend the city of New Orleans.</a:t>
            </a:r>
          </a:p>
          <a:p>
            <a:r>
              <a:rPr lang="en-US" dirty="0" smtClean="0"/>
              <a:t>More than 2,000 British soldiers were killed or wounded, but only 71 American troops were killed or harmed in battle.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Neither side won and no land was traded.</a:t>
            </a:r>
          </a:p>
          <a:p>
            <a:r>
              <a:rPr lang="en-US" dirty="0" smtClean="0"/>
              <a:t>British did NOT agree to stop </a:t>
            </a:r>
            <a:r>
              <a:rPr lang="en-US" dirty="0" err="1" smtClean="0"/>
              <a:t>impressment</a:t>
            </a:r>
            <a:endParaRPr lang="en-US" dirty="0" smtClean="0"/>
          </a:p>
          <a:p>
            <a:r>
              <a:rPr lang="en-US" dirty="0" smtClean="0"/>
              <a:t>US gained respect at home and in Europe</a:t>
            </a:r>
          </a:p>
          <a:p>
            <a:r>
              <a:rPr lang="en-US" dirty="0" smtClean="0"/>
              <a:t>Manufacturing increased.</a:t>
            </a:r>
            <a:endParaRPr lang="en-US" dirty="0"/>
          </a:p>
        </p:txBody>
      </p:sp>
      <p:pic>
        <p:nvPicPr>
          <p:cNvPr id="1027" name="Picture 3" descr="C:\Documents and Settings\Administrator\Local Settings\Temporary Internet Files\Content.IE5\NVS8L6QX\MC900319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276600"/>
            <a:ext cx="1905000" cy="2722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Barbury</a:t>
            </a:r>
            <a:r>
              <a:rPr lang="en-US" dirty="0" smtClean="0"/>
              <a:t>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Trade with Europe was critical for goods and our economy</a:t>
            </a:r>
          </a:p>
          <a:p>
            <a:r>
              <a:rPr lang="en-US" dirty="0" smtClean="0"/>
              <a:t>American ships were being attacked in the Mediterranean Sea by pirates (from Morocco, Algiers, Tunisia, and Tripoli- called the </a:t>
            </a:r>
            <a:r>
              <a:rPr lang="en-US" dirty="0" err="1" smtClean="0"/>
              <a:t>Barbury</a:t>
            </a:r>
            <a:r>
              <a:rPr lang="en-US" dirty="0" smtClean="0"/>
              <a:t> States).</a:t>
            </a:r>
          </a:p>
          <a:p>
            <a:r>
              <a:rPr lang="en-US" dirty="0" smtClean="0"/>
              <a:t>European countries and US paid tribute (money for protection).</a:t>
            </a:r>
          </a:p>
          <a:p>
            <a:r>
              <a:rPr lang="en-US" dirty="0" smtClean="0"/>
              <a:t>A force of US Marines captured Tripoli, and it gave Americans confidence that they could deal with foreign powers.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vidiani.com/maps/maps_of_africa/maps_of_algeria/large_political_map_of_northern_afr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00" y="-228600"/>
            <a:ext cx="10488109" cy="693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Britain and France at war; US stayed neutral.</a:t>
            </a:r>
          </a:p>
          <a:p>
            <a:r>
              <a:rPr lang="en-US" dirty="0" smtClean="0"/>
              <a:t>We continued to buy, sell, and trade goods with both countries.</a:t>
            </a:r>
          </a:p>
          <a:p>
            <a:r>
              <a:rPr lang="en-US" dirty="0" smtClean="0"/>
              <a:t>Britain tried to beat France by using </a:t>
            </a:r>
            <a:r>
              <a:rPr lang="en-US" dirty="0" err="1" smtClean="0"/>
              <a:t>impressment</a:t>
            </a:r>
            <a:r>
              <a:rPr lang="en-US" dirty="0" smtClean="0"/>
              <a:t>.</a:t>
            </a:r>
          </a:p>
          <a:p>
            <a:r>
              <a:rPr lang="en-US" b="1" u="sng" dirty="0" err="1" smtClean="0"/>
              <a:t>Impressment</a:t>
            </a:r>
            <a:r>
              <a:rPr lang="en-US" dirty="0" smtClean="0"/>
              <a:t> is when the British forced American soldiers to join the British navy.</a:t>
            </a:r>
          </a:p>
          <a:p>
            <a:r>
              <a:rPr lang="en-US" dirty="0" smtClean="0"/>
              <a:t>Jefferson’s response– the Embargo Act. </a:t>
            </a:r>
            <a:r>
              <a:rPr lang="en-US" b="1" u="sng" dirty="0" smtClean="0"/>
              <a:t>Embargo</a:t>
            </a:r>
            <a:r>
              <a:rPr lang="en-US" dirty="0" smtClean="0"/>
              <a:t> is a government order that stops foreign trade.</a:t>
            </a:r>
          </a:p>
          <a:p>
            <a:r>
              <a:rPr lang="en-US" dirty="0" smtClean="0"/>
              <a:t>This hurt the US by causing exports to drop.</a:t>
            </a:r>
          </a:p>
          <a:p>
            <a:r>
              <a:rPr lang="en-US" dirty="0" smtClean="0"/>
              <a:t>Americans turned to smuggling and Congress repealed the Embargo Act as a result.</a:t>
            </a:r>
          </a:p>
          <a:p>
            <a:r>
              <a:rPr lang="en-US" dirty="0" smtClean="0"/>
              <a:t>Some Americans believed war was the answer--- they were known as </a:t>
            </a:r>
            <a:r>
              <a:rPr lang="en-US" b="1" u="sng" dirty="0" smtClean="0"/>
              <a:t>War Hawks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War of 1812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err="1" smtClean="0"/>
              <a:t>Impressment</a:t>
            </a:r>
            <a:r>
              <a:rPr lang="en-US" dirty="0" smtClean="0"/>
              <a:t>: British ships stop American ships and force them to become a part of the British army.</a:t>
            </a:r>
            <a:endParaRPr lang="en-US" b="1" u="sng" dirty="0"/>
          </a:p>
        </p:txBody>
      </p:sp>
      <p:pic>
        <p:nvPicPr>
          <p:cNvPr id="16388" name="Picture 4" descr="http://www.clicket.com/images_sr/49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9718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Burning of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Americans captured the city of York in Canada.</a:t>
            </a:r>
          </a:p>
          <a:p>
            <a:r>
              <a:rPr lang="en-US" dirty="0" smtClean="0"/>
              <a:t>They burned it to the ground!</a:t>
            </a:r>
          </a:p>
          <a:p>
            <a:r>
              <a:rPr lang="en-US" dirty="0" smtClean="0"/>
              <a:t>The British were angry and wanted to get revenge.</a:t>
            </a:r>
          </a:p>
          <a:p>
            <a:r>
              <a:rPr lang="en-US" dirty="0" smtClean="0"/>
              <a:t>In August 1814, the British burned the capital city of Washington, DC to the ground.</a:t>
            </a:r>
          </a:p>
        </p:txBody>
      </p:sp>
      <p:pic>
        <p:nvPicPr>
          <p:cNvPr id="17410" name="Picture 2" descr="C:\Documents and Settings\Administrator\Local Settings\Temporary Internet Files\Content.IE5\NVS8L6QX\MP90044874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038600"/>
            <a:ext cx="327660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Ironsides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873752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USS Constitution</a:t>
            </a:r>
            <a:r>
              <a:rPr lang="en-US" dirty="0" smtClean="0"/>
              <a:t>: Warship that was protected by solid oak walls over 20 inches thick and guarded by 54 machine guns.</a:t>
            </a:r>
          </a:p>
          <a:p>
            <a:r>
              <a:rPr lang="en-US" dirty="0" smtClean="0"/>
              <a:t>The English at the time had a powerful navy (600 ships vs. our 16 ships).</a:t>
            </a:r>
          </a:p>
          <a:p>
            <a:r>
              <a:rPr lang="en-US" dirty="0" smtClean="0"/>
              <a:t>On August 19, 1812, the </a:t>
            </a:r>
            <a:r>
              <a:rPr lang="en-US" i="1" dirty="0" smtClean="0"/>
              <a:t>Constitution</a:t>
            </a:r>
            <a:r>
              <a:rPr lang="en-US" dirty="0" smtClean="0"/>
              <a:t> saw she was being approached by </a:t>
            </a:r>
            <a:r>
              <a:rPr lang="en-US" i="1" dirty="0" smtClean="0"/>
              <a:t>HMS </a:t>
            </a:r>
            <a:r>
              <a:rPr lang="en-US" i="1" dirty="0" err="1" smtClean="0"/>
              <a:t>Guerriere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Americans were ordered not to fire as the British approached and waged their attack.</a:t>
            </a:r>
          </a:p>
          <a:p>
            <a:r>
              <a:rPr lang="en-US" dirty="0" smtClean="0"/>
              <a:t>As the cannonballs struck the ship and bounced off harmlessly, the British cried, “Her sides are made of iron!”</a:t>
            </a:r>
          </a:p>
          <a:p>
            <a:r>
              <a:rPr lang="en-US" dirty="0" smtClean="0"/>
              <a:t>When the 2 ships were about 50 ft apart, the captain ordered fire. </a:t>
            </a:r>
          </a:p>
          <a:p>
            <a:r>
              <a:rPr lang="en-US" dirty="0" smtClean="0"/>
              <a:t>In less than 30 minutes, the British ship was in the water with masts gone, over 1/3 of the crew dead and the ship surrendered.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USS Constitution</a:t>
            </a:r>
            <a:endParaRPr lang="en-US" i="1" dirty="0"/>
          </a:p>
        </p:txBody>
      </p:sp>
      <p:pic>
        <p:nvPicPr>
          <p:cNvPr id="25602" name="Picture 2" descr="http://upload.wikimedia.org/wikipedia/commons/thumb/2/2f/USS_Constitution_underway,_August_19,_2012_by_Castle_Island_cropped.jpg/300px-USS_Constitution_underway,_August_19,_2012_by_Castle_Island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76400"/>
            <a:ext cx="4572000" cy="4312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Ft. McHenry and the “Star Spangled Banner”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British attacked on Baltimore. They wanted to get Fort McHenry, which defended the city’s harbor.</a:t>
            </a:r>
          </a:p>
          <a:p>
            <a:r>
              <a:rPr lang="en-US" dirty="0" smtClean="0"/>
              <a:t>British ships bombarded the fort the whole night of September 13, 1814.</a:t>
            </a:r>
          </a:p>
          <a:p>
            <a:r>
              <a:rPr lang="en-US" dirty="0" smtClean="0"/>
              <a:t>As night broke into day, Francis Scott Key watched through the haze and saw the stars and stripes flying over the fort.</a:t>
            </a:r>
          </a:p>
          <a:p>
            <a:r>
              <a:rPr lang="en-US" dirty="0" smtClean="0"/>
              <a:t>On the back of an envelope, he wrote down his experience in the form of a poem called “The Star Spangled Banner.”</a:t>
            </a:r>
          </a:p>
          <a:p>
            <a:r>
              <a:rPr lang="en-US" dirty="0" smtClean="0"/>
              <a:t>In 1931, this became the national anthem of the 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1464</TotalTime>
  <Words>708</Words>
  <Application>Microsoft Office PowerPoint</Application>
  <PresentationFormat>On-screen Show (4:3)</PresentationFormat>
  <Paragraphs>63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Georgia</vt:lpstr>
      <vt:lpstr>Wingdings</vt:lpstr>
      <vt:lpstr>Wingdings 2</vt:lpstr>
      <vt:lpstr>Civic</vt:lpstr>
      <vt:lpstr>War of 1812  Notes and Information</vt:lpstr>
      <vt:lpstr>Barbury States</vt:lpstr>
      <vt:lpstr>PowerPoint Presentation</vt:lpstr>
      <vt:lpstr>Background</vt:lpstr>
      <vt:lpstr>Causes of the War of 1812</vt:lpstr>
      <vt:lpstr>Burning of Washington</vt:lpstr>
      <vt:lpstr>Old Ironsides</vt:lpstr>
      <vt:lpstr>USS Constitution</vt:lpstr>
      <vt:lpstr>Ft. McHenry and the “Star Spangled Banner”</vt:lpstr>
      <vt:lpstr>“Star Spangled Banner” by Francis Scott Key</vt:lpstr>
      <vt:lpstr>The other verses of the “Star Spangled Banner”</vt:lpstr>
      <vt:lpstr>Treaty of Ghent</vt:lpstr>
      <vt:lpstr>PowerPoint Presentation</vt:lpstr>
      <vt:lpstr>Battle of New Orleans</vt:lpstr>
      <vt:lpstr>Results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of 1812  Notes and Information</dc:title>
  <dc:creator>wcpss</dc:creator>
  <cp:lastModifiedBy>Alexandra Tyndall</cp:lastModifiedBy>
  <cp:revision>43</cp:revision>
  <dcterms:created xsi:type="dcterms:W3CDTF">2012-10-24T12:19:24Z</dcterms:created>
  <dcterms:modified xsi:type="dcterms:W3CDTF">2017-10-17T14:26:28Z</dcterms:modified>
</cp:coreProperties>
</file>